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44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2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83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14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05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2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858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853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9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0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97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8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9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0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1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9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2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58784" y="123568"/>
            <a:ext cx="9357714" cy="107091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こころ出前健康講座</a:t>
            </a:r>
            <a:r>
              <a:rPr kumimoji="1" lang="ja-JP" altLang="en-US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のご案内</a:t>
            </a:r>
            <a:endParaRPr kumimoji="1" lang="ja-JP" altLang="en-US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00648" y="1194486"/>
            <a:ext cx="9910119" cy="312214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4800" dirty="0" smtClean="0"/>
              <a:t>オラルフレイルについて</a:t>
            </a:r>
            <a:endParaRPr lang="en-US" altLang="ja-JP" sz="4800" dirty="0" smtClean="0"/>
          </a:p>
          <a:p>
            <a:pPr algn="l"/>
            <a:r>
              <a:rPr lang="ja-JP" altLang="en-US" sz="3500" dirty="0" smtClean="0"/>
              <a:t>硬いものが食べにくい　食べこぼすこと</a:t>
            </a:r>
            <a:r>
              <a:rPr lang="ja-JP" altLang="en-US" sz="3600" dirty="0" smtClean="0"/>
              <a:t>がある</a:t>
            </a:r>
            <a:r>
              <a:rPr lang="ja-JP" altLang="en-US" sz="3500" dirty="0" smtClean="0"/>
              <a:t>　</a:t>
            </a:r>
            <a:r>
              <a:rPr lang="ja-JP" altLang="en-US" sz="3500" dirty="0" smtClean="0"/>
              <a:t>　良く</a:t>
            </a:r>
            <a:r>
              <a:rPr lang="ja-JP" altLang="en-US" sz="3500" dirty="0" smtClean="0"/>
              <a:t>むせる　活舌が悪い　</a:t>
            </a:r>
            <a:r>
              <a:rPr lang="ja-JP" altLang="en-US" sz="3500" dirty="0" smtClean="0"/>
              <a:t>　　　　　　　　　　　　口腔</a:t>
            </a:r>
            <a:r>
              <a:rPr lang="ja-JP" altLang="en-US" sz="3500" dirty="0" smtClean="0"/>
              <a:t>乾燥がある方などお口の衰えに</a:t>
            </a:r>
            <a:r>
              <a:rPr lang="ja-JP" altLang="en-US" sz="3500" dirty="0" smtClean="0"/>
              <a:t>ついて</a:t>
            </a:r>
            <a:endParaRPr lang="en-US" altLang="ja-JP" sz="3500" dirty="0" smtClean="0"/>
          </a:p>
          <a:p>
            <a:pPr algn="ctr"/>
            <a:r>
              <a:rPr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講師　河野歯科医院　河野真也先生</a:t>
            </a:r>
            <a:endParaRPr lang="en-US" altLang="ja-JP" sz="3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lang="en-US" altLang="ja-JP" sz="35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8530" y="4226010"/>
            <a:ext cx="93334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日時　</a:t>
            </a:r>
            <a:r>
              <a:rPr kumimoji="1" lang="ja-JP" altLang="en-US" sz="2400" dirty="0" smtClean="0"/>
              <a:t>令和２年２月７日</a:t>
            </a:r>
            <a:r>
              <a:rPr kumimoji="1" lang="ja-JP" altLang="en-US" sz="2400" dirty="0"/>
              <a:t>（</a:t>
            </a:r>
            <a:r>
              <a:rPr lang="ja-JP" altLang="en-US" sz="2400" dirty="0"/>
              <a:t>金</a:t>
            </a:r>
            <a:r>
              <a:rPr kumimoji="1" lang="ja-JP" altLang="en-US" sz="2400" dirty="0" smtClean="0"/>
              <a:t>）１３時３０分～１４時</a:t>
            </a:r>
            <a:r>
              <a:rPr kumimoji="1" lang="ja-JP" altLang="en-US" sz="2400" dirty="0"/>
              <a:t>３０</a:t>
            </a:r>
            <a:r>
              <a:rPr kumimoji="1" lang="ja-JP" altLang="en-US" sz="2400" dirty="0" smtClean="0"/>
              <a:t>分</a:t>
            </a:r>
            <a:endParaRPr kumimoji="1" lang="en-US" altLang="ja-JP" sz="2400" dirty="0"/>
          </a:p>
          <a:p>
            <a:r>
              <a:rPr lang="ja-JP" altLang="en-US" sz="2400" dirty="0"/>
              <a:t>場所　広島市安芸区矢野西４丁目３０－１８</a:t>
            </a:r>
            <a:endParaRPr lang="en-US" altLang="ja-JP" sz="2400" dirty="0" smtClean="0"/>
          </a:p>
          <a:p>
            <a:r>
              <a:rPr lang="ja-JP" altLang="en-US" sz="2400" dirty="0" smtClean="0"/>
              <a:t>　　　　</a:t>
            </a:r>
            <a:r>
              <a:rPr lang="ja-JP" altLang="en-US" sz="2800" b="1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サービス付き</a:t>
            </a:r>
            <a:r>
              <a:rPr lang="ja-JP" altLang="en-US" sz="28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高齢者住宅こころの家矢野西</a:t>
            </a:r>
            <a:endParaRPr lang="en-US" altLang="ja-JP" sz="28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8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地域</a:t>
            </a:r>
            <a:r>
              <a:rPr kumimoji="1" lang="ja-JP" altLang="en-US" sz="28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交流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スペース　</a:t>
            </a:r>
            <a:endParaRPr kumimoji="1" lang="en-US" altLang="ja-JP" sz="2800" dirty="0"/>
          </a:p>
          <a:p>
            <a:r>
              <a:rPr kumimoji="1" lang="ja-JP" altLang="en-US" sz="2800" dirty="0" smtClean="0"/>
              <a:t>　　　お問い合わせ</a:t>
            </a:r>
            <a:r>
              <a:rPr kumimoji="1" lang="ja-JP" altLang="en-US" sz="2800" dirty="0"/>
              <a:t>　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電話　０８２－８８９－６６８０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4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393</TotalTime>
  <Words>14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HGｺﾞｼｯｸM</vt:lpstr>
      <vt:lpstr>Arial</vt:lpstr>
      <vt:lpstr>Corbel</vt:lpstr>
      <vt:lpstr>視差</vt:lpstr>
      <vt:lpstr>こころ出前健康講座のご案内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出前講座のご案内ｋ</dc:title>
  <dc:creator>行武 治子</dc:creator>
  <cp:lastModifiedBy>rail006</cp:lastModifiedBy>
  <cp:revision>9</cp:revision>
  <cp:lastPrinted>2019-12-09T01:48:49Z</cp:lastPrinted>
  <dcterms:created xsi:type="dcterms:W3CDTF">2019-08-16T06:26:38Z</dcterms:created>
  <dcterms:modified xsi:type="dcterms:W3CDTF">2019-12-09T06:05:09Z</dcterms:modified>
</cp:coreProperties>
</file>